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3"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987"/>
    <a:srgbClr val="2958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2"/>
    <p:restoredTop sz="94659"/>
  </p:normalViewPr>
  <p:slideViewPr>
    <p:cSldViewPr snapToGrid="0" snapToObjects="1">
      <p:cViewPr varScale="1">
        <p:scale>
          <a:sx n="86" d="100"/>
          <a:sy n="86" d="100"/>
        </p:scale>
        <p:origin x="-41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E4D5F-5C31-4CFF-AF86-936C1EF8F3D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57EE581-300B-4CDA-AF19-3DD053C6CF0C}">
      <dgm:prSet phldrT="[Text]"/>
      <dgm:spPr/>
      <dgm:t>
        <a:bodyPr/>
        <a:lstStyle/>
        <a:p>
          <a:r>
            <a:rPr lang="en-US" dirty="0" smtClean="0"/>
            <a:t>Step 1:  Overview of the Study Unit</a:t>
          </a:r>
          <a:endParaRPr lang="en-US" dirty="0"/>
        </a:p>
      </dgm:t>
    </dgm:pt>
    <dgm:pt modelId="{06B0A39E-1381-47EF-BA62-203F722CE59C}" type="parTrans" cxnId="{A955CE9F-8104-4D18-A52C-5D2F6E1B0968}">
      <dgm:prSet/>
      <dgm:spPr/>
      <dgm:t>
        <a:bodyPr/>
        <a:lstStyle/>
        <a:p>
          <a:endParaRPr lang="en-US"/>
        </a:p>
      </dgm:t>
    </dgm:pt>
    <dgm:pt modelId="{576A8867-9758-4D8B-A967-E59CFC5C291E}" type="sibTrans" cxnId="{A955CE9F-8104-4D18-A52C-5D2F6E1B0968}">
      <dgm:prSet/>
      <dgm:spPr/>
      <dgm:t>
        <a:bodyPr/>
        <a:lstStyle/>
        <a:p>
          <a:endParaRPr lang="en-US"/>
        </a:p>
      </dgm:t>
    </dgm:pt>
    <dgm:pt modelId="{441359DF-46AB-4CA5-B70B-8D2D3354CE57}">
      <dgm:prSet phldrT="[Text]" custT="1"/>
      <dgm:spPr/>
      <dgm:t>
        <a:bodyPr/>
        <a:lstStyle/>
        <a:p>
          <a:r>
            <a:rPr lang="en-US" sz="1400" dirty="0" smtClean="0"/>
            <a:t>Skim through the sections of the study guide and textbook.  Note outcomes, objectives, headings, subheadings, text in bold.  Turn headings and subheadings into questions, e.g. what , who, when, where, how, why</a:t>
          </a:r>
          <a:endParaRPr lang="en-US" sz="1400" dirty="0"/>
        </a:p>
      </dgm:t>
    </dgm:pt>
    <dgm:pt modelId="{B6AC1927-34A2-483A-8D7E-BBB1FF6CA3F0}" type="parTrans" cxnId="{4987E3A7-D925-4E22-A6A6-E39B8835969D}">
      <dgm:prSet/>
      <dgm:spPr/>
      <dgm:t>
        <a:bodyPr/>
        <a:lstStyle/>
        <a:p>
          <a:endParaRPr lang="en-US"/>
        </a:p>
      </dgm:t>
    </dgm:pt>
    <dgm:pt modelId="{8A9F2B37-0844-4125-8003-09EE53827C92}" type="sibTrans" cxnId="{4987E3A7-D925-4E22-A6A6-E39B8835969D}">
      <dgm:prSet/>
      <dgm:spPr/>
      <dgm:t>
        <a:bodyPr/>
        <a:lstStyle/>
        <a:p>
          <a:endParaRPr lang="en-US"/>
        </a:p>
      </dgm:t>
    </dgm:pt>
    <dgm:pt modelId="{3AA1404D-90E7-4960-A356-3B8D067B85D9}">
      <dgm:prSet phldrT="[Text]"/>
      <dgm:spPr/>
      <dgm:t>
        <a:bodyPr/>
        <a:lstStyle/>
        <a:p>
          <a:r>
            <a:rPr lang="en-US" dirty="0" smtClean="0"/>
            <a:t>Step 2: Find and read sources which may answer your questions </a:t>
          </a:r>
          <a:endParaRPr lang="en-US" dirty="0"/>
        </a:p>
      </dgm:t>
    </dgm:pt>
    <dgm:pt modelId="{887AFF4D-5470-4847-B08B-2223F067B92A}" type="parTrans" cxnId="{16321CB9-147A-49EE-8B62-17BC47451CC6}">
      <dgm:prSet/>
      <dgm:spPr/>
      <dgm:t>
        <a:bodyPr/>
        <a:lstStyle/>
        <a:p>
          <a:endParaRPr lang="en-US"/>
        </a:p>
      </dgm:t>
    </dgm:pt>
    <dgm:pt modelId="{2F41F135-B4E0-4271-9E23-CB7888C942E9}" type="sibTrans" cxnId="{16321CB9-147A-49EE-8B62-17BC47451CC6}">
      <dgm:prSet/>
      <dgm:spPr/>
      <dgm:t>
        <a:bodyPr/>
        <a:lstStyle/>
        <a:p>
          <a:endParaRPr lang="en-US"/>
        </a:p>
      </dgm:t>
    </dgm:pt>
    <dgm:pt modelId="{FF64681B-7C85-4AC5-975B-236C1EF7EFE3}">
      <dgm:prSet phldrT="[Text]" custT="1"/>
      <dgm:spPr/>
      <dgm:t>
        <a:bodyPr anchor="t" anchorCtr="0"/>
        <a:lstStyle/>
        <a:p>
          <a:r>
            <a:rPr lang="en-US" sz="1400" dirty="0" smtClean="0"/>
            <a:t>This step requires a closer critical reading of the texts which should answer your questions. Critical reading and thinking are required of a student at tertiary level.  Take control of your learning.  Sources of credible  information  to answer your questions, are numerous, e.g. peer reviewed articles, your tutor, your academic chat forums, the </a:t>
          </a:r>
          <a:r>
            <a:rPr lang="en-US" sz="1400" dirty="0" err="1" smtClean="0"/>
            <a:t>eLibrary</a:t>
          </a:r>
          <a:r>
            <a:rPr lang="en-US" sz="1400" dirty="0" smtClean="0"/>
            <a:t>, books, study guide etc</a:t>
          </a:r>
          <a:endParaRPr lang="en-US" sz="1400" dirty="0"/>
        </a:p>
      </dgm:t>
    </dgm:pt>
    <dgm:pt modelId="{E3DBFE2E-2324-450F-8785-93FDCA0A9A64}" type="parTrans" cxnId="{4D967EE8-2D10-427E-8900-C258196A0D5C}">
      <dgm:prSet/>
      <dgm:spPr/>
      <dgm:t>
        <a:bodyPr/>
        <a:lstStyle/>
        <a:p>
          <a:endParaRPr lang="en-US"/>
        </a:p>
      </dgm:t>
    </dgm:pt>
    <dgm:pt modelId="{0E5F5F8B-5250-4D9D-8B5F-CE53C350A37E}" type="sibTrans" cxnId="{4D967EE8-2D10-427E-8900-C258196A0D5C}">
      <dgm:prSet/>
      <dgm:spPr/>
      <dgm:t>
        <a:bodyPr/>
        <a:lstStyle/>
        <a:p>
          <a:endParaRPr lang="en-US"/>
        </a:p>
      </dgm:t>
    </dgm:pt>
    <dgm:pt modelId="{318335D2-5829-4A9F-8669-ABA1436E5BAE}">
      <dgm:prSet phldrT="[Text]"/>
      <dgm:spPr/>
      <dgm:t>
        <a:bodyPr/>
        <a:lstStyle/>
        <a:p>
          <a:r>
            <a:rPr lang="en-US" dirty="0" smtClean="0"/>
            <a:t>Step 3:  Make effective study notes</a:t>
          </a:r>
          <a:endParaRPr lang="en-US" dirty="0"/>
        </a:p>
      </dgm:t>
    </dgm:pt>
    <dgm:pt modelId="{DD8459C1-2F08-4BDC-8933-6AB9140A38BE}" type="parTrans" cxnId="{C80900F6-8D7F-4D3B-BB8E-5302C89111D2}">
      <dgm:prSet/>
      <dgm:spPr/>
      <dgm:t>
        <a:bodyPr/>
        <a:lstStyle/>
        <a:p>
          <a:endParaRPr lang="en-US"/>
        </a:p>
      </dgm:t>
    </dgm:pt>
    <dgm:pt modelId="{F41C3D20-DFD3-4984-B89D-EC317A63230B}" type="sibTrans" cxnId="{C80900F6-8D7F-4D3B-BB8E-5302C89111D2}">
      <dgm:prSet/>
      <dgm:spPr/>
      <dgm:t>
        <a:bodyPr/>
        <a:lstStyle/>
        <a:p>
          <a:endParaRPr lang="en-US"/>
        </a:p>
      </dgm:t>
    </dgm:pt>
    <dgm:pt modelId="{E0C3139F-D014-418B-AA95-17A8F9F3BEE4}">
      <dgm:prSet phldrT="[Text]" custT="1"/>
      <dgm:spPr/>
      <dgm:t>
        <a:bodyPr anchor="t" anchorCtr="0"/>
        <a:lstStyle/>
        <a:p>
          <a:pPr algn="l"/>
          <a:r>
            <a:rPr lang="en-US" sz="1400" dirty="0" smtClean="0"/>
            <a:t>Make notes in the way which works for you. Use your own words. How would you explain it to others?  Do not copy verbatim from the texts.   These could be mind maps, bullet points of the main points, flashcards etc.  </a:t>
          </a:r>
          <a:endParaRPr lang="en-US" sz="1400" dirty="0"/>
        </a:p>
      </dgm:t>
    </dgm:pt>
    <dgm:pt modelId="{2DEAE74D-42E6-460B-BBC3-30A70D330C91}" type="parTrans" cxnId="{8F9E7478-3DC9-4989-A76C-1885561442F2}">
      <dgm:prSet/>
      <dgm:spPr/>
      <dgm:t>
        <a:bodyPr/>
        <a:lstStyle/>
        <a:p>
          <a:endParaRPr lang="en-US"/>
        </a:p>
      </dgm:t>
    </dgm:pt>
    <dgm:pt modelId="{A11AC0DA-F97C-402E-A5F5-18013FDA574E}" type="sibTrans" cxnId="{8F9E7478-3DC9-4989-A76C-1885561442F2}">
      <dgm:prSet/>
      <dgm:spPr/>
      <dgm:t>
        <a:bodyPr/>
        <a:lstStyle/>
        <a:p>
          <a:endParaRPr lang="en-US"/>
        </a:p>
      </dgm:t>
    </dgm:pt>
    <dgm:pt modelId="{00CC4A5A-804E-4449-B5CF-36CB3C2ECC3E}">
      <dgm:prSet phldrT="[Text]"/>
      <dgm:spPr/>
      <dgm:t>
        <a:bodyPr/>
        <a:lstStyle/>
        <a:p>
          <a:r>
            <a:rPr lang="en-US" dirty="0" smtClean="0"/>
            <a:t>Step 4: Assess how much you have learnt</a:t>
          </a:r>
          <a:endParaRPr lang="en-US" dirty="0"/>
        </a:p>
      </dgm:t>
    </dgm:pt>
    <dgm:pt modelId="{FB1BEEFC-55B1-443A-B32E-1BC7309D1DD4}" type="parTrans" cxnId="{C3A971B5-2D4E-4B52-A424-E05892D8E502}">
      <dgm:prSet/>
      <dgm:spPr/>
      <dgm:t>
        <a:bodyPr/>
        <a:lstStyle/>
        <a:p>
          <a:endParaRPr lang="en-US"/>
        </a:p>
      </dgm:t>
    </dgm:pt>
    <dgm:pt modelId="{BF3B5EDA-F116-49DD-AC73-418505DE59E4}" type="sibTrans" cxnId="{C3A971B5-2D4E-4B52-A424-E05892D8E502}">
      <dgm:prSet/>
      <dgm:spPr/>
      <dgm:t>
        <a:bodyPr/>
        <a:lstStyle/>
        <a:p>
          <a:endParaRPr lang="en-US"/>
        </a:p>
      </dgm:t>
    </dgm:pt>
    <dgm:pt modelId="{CDAE2B60-5252-4583-ABBE-4103DBC31DC0}">
      <dgm:prSet phldrT="[Text]" custT="1"/>
      <dgm:spPr/>
      <dgm:t>
        <a:bodyPr lIns="0" rIns="0" anchor="b"/>
        <a:lstStyle/>
        <a:p>
          <a:pPr algn="just"/>
          <a:r>
            <a:rPr lang="en-US" sz="1400" dirty="0" smtClean="0"/>
            <a:t>Spend some time on recall of information.  Return to your notes if there are gaps in your knowledge.  Check whether you have meet the outcomes of the unit. See how the topics connect with other topics in the module to form the bigger picture.</a:t>
          </a:r>
          <a:endParaRPr lang="en-US" sz="1400" dirty="0"/>
        </a:p>
      </dgm:t>
    </dgm:pt>
    <dgm:pt modelId="{29CAA664-73E7-4034-951F-8D827DFDF3CC}" type="parTrans" cxnId="{5BAA56A3-221D-45AB-92DE-0206EF36B9DD}">
      <dgm:prSet/>
      <dgm:spPr/>
      <dgm:t>
        <a:bodyPr/>
        <a:lstStyle/>
        <a:p>
          <a:endParaRPr lang="en-US"/>
        </a:p>
      </dgm:t>
    </dgm:pt>
    <dgm:pt modelId="{4D9B6075-5AF9-4E13-B094-AB5E301C2D5D}" type="sibTrans" cxnId="{5BAA56A3-221D-45AB-92DE-0206EF36B9DD}">
      <dgm:prSet/>
      <dgm:spPr/>
      <dgm:t>
        <a:bodyPr/>
        <a:lstStyle/>
        <a:p>
          <a:endParaRPr lang="en-US"/>
        </a:p>
      </dgm:t>
    </dgm:pt>
    <dgm:pt modelId="{D3B9B7FA-EEF2-4D64-9C9A-6A6AFAA11AA1}">
      <dgm:prSet phldrT="[Text]" custT="1"/>
      <dgm:spPr/>
      <dgm:t>
        <a:bodyPr lIns="0" rIns="0" anchor="b"/>
        <a:lstStyle/>
        <a:p>
          <a:pPr algn="just"/>
          <a:r>
            <a:rPr lang="en-US" sz="1400" dirty="0" err="1" smtClean="0"/>
            <a:t>Organise</a:t>
          </a:r>
          <a:r>
            <a:rPr lang="en-US" sz="1400" dirty="0" smtClean="0"/>
            <a:t> information in a file for a return visit to the notes sometime later in your studies.  Tip:  The more you return to your previous notes, the more you remember.  The secret of learning is repetition.  The more you read or do something, the greater the chances that you will remember and understand it</a:t>
          </a:r>
          <a:endParaRPr lang="en-US" sz="1400" dirty="0"/>
        </a:p>
      </dgm:t>
    </dgm:pt>
    <dgm:pt modelId="{6B38290C-2001-4945-AF06-566CEA87E0AB}" type="parTrans" cxnId="{E2848BF0-88A1-4002-86F6-A2B162E54183}">
      <dgm:prSet/>
      <dgm:spPr/>
      <dgm:t>
        <a:bodyPr/>
        <a:lstStyle/>
        <a:p>
          <a:endParaRPr lang="en-US"/>
        </a:p>
      </dgm:t>
    </dgm:pt>
    <dgm:pt modelId="{EF518348-3EAD-4EEC-9643-072E97D331A8}" type="sibTrans" cxnId="{E2848BF0-88A1-4002-86F6-A2B162E54183}">
      <dgm:prSet/>
      <dgm:spPr/>
      <dgm:t>
        <a:bodyPr/>
        <a:lstStyle/>
        <a:p>
          <a:endParaRPr lang="en-US"/>
        </a:p>
      </dgm:t>
    </dgm:pt>
    <dgm:pt modelId="{B3208022-5396-4D19-9A8F-C6CFBFE83823}">
      <dgm:prSet phldrT="[Text]" custT="1"/>
      <dgm:spPr/>
      <dgm:t>
        <a:bodyPr anchor="t" anchorCtr="0"/>
        <a:lstStyle/>
        <a:p>
          <a:r>
            <a:rPr lang="en-US" sz="1400" dirty="0" smtClean="0"/>
            <a:t>Note down the sources of the texts you want to use in your note making, so that you can correctly reference them.</a:t>
          </a:r>
          <a:endParaRPr lang="en-US" sz="1400" dirty="0"/>
        </a:p>
      </dgm:t>
    </dgm:pt>
    <dgm:pt modelId="{57B78D65-6748-4FAB-8CF4-609F7A479102}" type="parTrans" cxnId="{7A430223-A975-435D-A6DD-8010B9CB3E8A}">
      <dgm:prSet/>
      <dgm:spPr/>
      <dgm:t>
        <a:bodyPr/>
        <a:lstStyle/>
        <a:p>
          <a:endParaRPr lang="en-US"/>
        </a:p>
      </dgm:t>
    </dgm:pt>
    <dgm:pt modelId="{F33A6215-7318-4CB6-A9F7-E32E67A3F902}" type="sibTrans" cxnId="{7A430223-A975-435D-A6DD-8010B9CB3E8A}">
      <dgm:prSet/>
      <dgm:spPr/>
      <dgm:t>
        <a:bodyPr/>
        <a:lstStyle/>
        <a:p>
          <a:endParaRPr lang="en-US"/>
        </a:p>
      </dgm:t>
    </dgm:pt>
    <dgm:pt modelId="{A8ACB6BB-809C-477A-9364-7821958EB33E}" type="pres">
      <dgm:prSet presAssocID="{15FE4D5F-5C31-4CFF-AF86-936C1EF8F3D3}" presName="cycleMatrixDiagram" presStyleCnt="0">
        <dgm:presLayoutVars>
          <dgm:chMax val="1"/>
          <dgm:dir/>
          <dgm:animLvl val="lvl"/>
          <dgm:resizeHandles val="exact"/>
        </dgm:presLayoutVars>
      </dgm:prSet>
      <dgm:spPr/>
      <dgm:t>
        <a:bodyPr/>
        <a:lstStyle/>
        <a:p>
          <a:endParaRPr lang="en-US"/>
        </a:p>
      </dgm:t>
    </dgm:pt>
    <dgm:pt modelId="{778128A1-D01A-43C2-9541-09A39A1D3E63}" type="pres">
      <dgm:prSet presAssocID="{15FE4D5F-5C31-4CFF-AF86-936C1EF8F3D3}" presName="children" presStyleCnt="0"/>
      <dgm:spPr/>
    </dgm:pt>
    <dgm:pt modelId="{7EB58B49-7566-466B-8EB1-F08F1A140C8F}" type="pres">
      <dgm:prSet presAssocID="{15FE4D5F-5C31-4CFF-AF86-936C1EF8F3D3}" presName="child1group" presStyleCnt="0"/>
      <dgm:spPr/>
    </dgm:pt>
    <dgm:pt modelId="{DB59B996-6CE6-4FA9-8BF2-CA9195FA78BE}" type="pres">
      <dgm:prSet presAssocID="{15FE4D5F-5C31-4CFF-AF86-936C1EF8F3D3}" presName="child1" presStyleLbl="bgAcc1" presStyleIdx="0" presStyleCnt="4" custScaleX="141309" custLinFactNeighborX="-25678" custLinFactNeighborY="12451"/>
      <dgm:spPr/>
      <dgm:t>
        <a:bodyPr/>
        <a:lstStyle/>
        <a:p>
          <a:endParaRPr lang="en-US"/>
        </a:p>
      </dgm:t>
    </dgm:pt>
    <dgm:pt modelId="{3831F8C2-A027-45F3-807A-91F36E01A8CA}" type="pres">
      <dgm:prSet presAssocID="{15FE4D5F-5C31-4CFF-AF86-936C1EF8F3D3}" presName="child1Text" presStyleLbl="bgAcc1" presStyleIdx="0" presStyleCnt="4">
        <dgm:presLayoutVars>
          <dgm:bulletEnabled val="1"/>
        </dgm:presLayoutVars>
      </dgm:prSet>
      <dgm:spPr/>
      <dgm:t>
        <a:bodyPr/>
        <a:lstStyle/>
        <a:p>
          <a:endParaRPr lang="en-US"/>
        </a:p>
      </dgm:t>
    </dgm:pt>
    <dgm:pt modelId="{01D51630-4B97-4184-9A9E-E1D2DD81405D}" type="pres">
      <dgm:prSet presAssocID="{15FE4D5F-5C31-4CFF-AF86-936C1EF8F3D3}" presName="child2group" presStyleCnt="0"/>
      <dgm:spPr/>
    </dgm:pt>
    <dgm:pt modelId="{A10E0ADD-487A-4687-A01B-80BFDE8AE7BD}" type="pres">
      <dgm:prSet presAssocID="{15FE4D5F-5C31-4CFF-AF86-936C1EF8F3D3}" presName="child2" presStyleLbl="bgAcc1" presStyleIdx="1" presStyleCnt="4" custScaleX="140865" custScaleY="184070" custLinFactNeighborX="30488" custLinFactNeighborY="31161"/>
      <dgm:spPr/>
      <dgm:t>
        <a:bodyPr/>
        <a:lstStyle/>
        <a:p>
          <a:endParaRPr lang="en-US"/>
        </a:p>
      </dgm:t>
    </dgm:pt>
    <dgm:pt modelId="{99E3E38B-72E3-422E-9B4B-EA693862D45E}" type="pres">
      <dgm:prSet presAssocID="{15FE4D5F-5C31-4CFF-AF86-936C1EF8F3D3}" presName="child2Text" presStyleLbl="bgAcc1" presStyleIdx="1" presStyleCnt="4">
        <dgm:presLayoutVars>
          <dgm:bulletEnabled val="1"/>
        </dgm:presLayoutVars>
      </dgm:prSet>
      <dgm:spPr/>
      <dgm:t>
        <a:bodyPr/>
        <a:lstStyle/>
        <a:p>
          <a:endParaRPr lang="en-US"/>
        </a:p>
      </dgm:t>
    </dgm:pt>
    <dgm:pt modelId="{3D91DFF1-4E0B-4DE7-BB36-8DD866B12604}" type="pres">
      <dgm:prSet presAssocID="{15FE4D5F-5C31-4CFF-AF86-936C1EF8F3D3}" presName="child3group" presStyleCnt="0"/>
      <dgm:spPr/>
    </dgm:pt>
    <dgm:pt modelId="{694E4242-75B0-4E37-9731-B9B1B264E321}" type="pres">
      <dgm:prSet presAssocID="{15FE4D5F-5C31-4CFF-AF86-936C1EF8F3D3}" presName="child3" presStyleLbl="bgAcc1" presStyleIdx="2" presStyleCnt="4" custScaleX="99999" custScaleY="146794" custLinFactNeighborX="49393" custLinFactNeighborY="-15570"/>
      <dgm:spPr/>
      <dgm:t>
        <a:bodyPr/>
        <a:lstStyle/>
        <a:p>
          <a:endParaRPr lang="en-US"/>
        </a:p>
      </dgm:t>
    </dgm:pt>
    <dgm:pt modelId="{BC4F76B2-0889-4F57-8A29-3E67396D25D3}" type="pres">
      <dgm:prSet presAssocID="{15FE4D5F-5C31-4CFF-AF86-936C1EF8F3D3}" presName="child3Text" presStyleLbl="bgAcc1" presStyleIdx="2" presStyleCnt="4">
        <dgm:presLayoutVars>
          <dgm:bulletEnabled val="1"/>
        </dgm:presLayoutVars>
      </dgm:prSet>
      <dgm:spPr/>
      <dgm:t>
        <a:bodyPr/>
        <a:lstStyle/>
        <a:p>
          <a:endParaRPr lang="en-US"/>
        </a:p>
      </dgm:t>
    </dgm:pt>
    <dgm:pt modelId="{2F4234C1-89A9-4213-B061-C749042E7BC7}" type="pres">
      <dgm:prSet presAssocID="{15FE4D5F-5C31-4CFF-AF86-936C1EF8F3D3}" presName="child4group" presStyleCnt="0"/>
      <dgm:spPr/>
    </dgm:pt>
    <dgm:pt modelId="{65869455-BAC8-4EF0-9D1B-4BFC45B06C52}" type="pres">
      <dgm:prSet presAssocID="{15FE4D5F-5C31-4CFF-AF86-936C1EF8F3D3}" presName="child4" presStyleLbl="bgAcc1" presStyleIdx="3" presStyleCnt="4" custScaleX="135255" custScaleY="204942" custLinFactNeighborX="-33515" custLinFactNeighborY="-38732"/>
      <dgm:spPr/>
      <dgm:t>
        <a:bodyPr/>
        <a:lstStyle/>
        <a:p>
          <a:endParaRPr lang="en-US"/>
        </a:p>
      </dgm:t>
    </dgm:pt>
    <dgm:pt modelId="{E4C424F4-1EBA-4DA3-8EEE-22E1BDBB3C0F}" type="pres">
      <dgm:prSet presAssocID="{15FE4D5F-5C31-4CFF-AF86-936C1EF8F3D3}" presName="child4Text" presStyleLbl="bgAcc1" presStyleIdx="3" presStyleCnt="4">
        <dgm:presLayoutVars>
          <dgm:bulletEnabled val="1"/>
        </dgm:presLayoutVars>
      </dgm:prSet>
      <dgm:spPr/>
      <dgm:t>
        <a:bodyPr/>
        <a:lstStyle/>
        <a:p>
          <a:endParaRPr lang="en-US"/>
        </a:p>
      </dgm:t>
    </dgm:pt>
    <dgm:pt modelId="{6A4E0D33-E988-4C5F-A1A5-CFCDA66E5FA0}" type="pres">
      <dgm:prSet presAssocID="{15FE4D5F-5C31-4CFF-AF86-936C1EF8F3D3}" presName="childPlaceholder" presStyleCnt="0"/>
      <dgm:spPr/>
    </dgm:pt>
    <dgm:pt modelId="{8B018C5C-0BC7-4398-A965-7143C0506948}" type="pres">
      <dgm:prSet presAssocID="{15FE4D5F-5C31-4CFF-AF86-936C1EF8F3D3}" presName="circle" presStyleCnt="0"/>
      <dgm:spPr/>
    </dgm:pt>
    <dgm:pt modelId="{92759C9A-122C-4ACC-BDF7-554CE235EC19}" type="pres">
      <dgm:prSet presAssocID="{15FE4D5F-5C31-4CFF-AF86-936C1EF8F3D3}" presName="quadrant1" presStyleLbl="node1" presStyleIdx="0" presStyleCnt="4">
        <dgm:presLayoutVars>
          <dgm:chMax val="1"/>
          <dgm:bulletEnabled val="1"/>
        </dgm:presLayoutVars>
      </dgm:prSet>
      <dgm:spPr/>
      <dgm:t>
        <a:bodyPr/>
        <a:lstStyle/>
        <a:p>
          <a:endParaRPr lang="en-US"/>
        </a:p>
      </dgm:t>
    </dgm:pt>
    <dgm:pt modelId="{8BCA1518-2F96-4851-B732-3CD5D16C79E0}" type="pres">
      <dgm:prSet presAssocID="{15FE4D5F-5C31-4CFF-AF86-936C1EF8F3D3}" presName="quadrant2" presStyleLbl="node1" presStyleIdx="1" presStyleCnt="4">
        <dgm:presLayoutVars>
          <dgm:chMax val="1"/>
          <dgm:bulletEnabled val="1"/>
        </dgm:presLayoutVars>
      </dgm:prSet>
      <dgm:spPr/>
      <dgm:t>
        <a:bodyPr/>
        <a:lstStyle/>
        <a:p>
          <a:endParaRPr lang="en-US"/>
        </a:p>
      </dgm:t>
    </dgm:pt>
    <dgm:pt modelId="{99EC46DC-F039-4134-994D-803AA93B39FD}" type="pres">
      <dgm:prSet presAssocID="{15FE4D5F-5C31-4CFF-AF86-936C1EF8F3D3}" presName="quadrant3" presStyleLbl="node1" presStyleIdx="2" presStyleCnt="4">
        <dgm:presLayoutVars>
          <dgm:chMax val="1"/>
          <dgm:bulletEnabled val="1"/>
        </dgm:presLayoutVars>
      </dgm:prSet>
      <dgm:spPr/>
      <dgm:t>
        <a:bodyPr/>
        <a:lstStyle/>
        <a:p>
          <a:endParaRPr lang="en-US"/>
        </a:p>
      </dgm:t>
    </dgm:pt>
    <dgm:pt modelId="{345A3918-98D2-48EE-A41D-ECD26A39ED0E}" type="pres">
      <dgm:prSet presAssocID="{15FE4D5F-5C31-4CFF-AF86-936C1EF8F3D3}" presName="quadrant4" presStyleLbl="node1" presStyleIdx="3" presStyleCnt="4">
        <dgm:presLayoutVars>
          <dgm:chMax val="1"/>
          <dgm:bulletEnabled val="1"/>
        </dgm:presLayoutVars>
      </dgm:prSet>
      <dgm:spPr/>
      <dgm:t>
        <a:bodyPr/>
        <a:lstStyle/>
        <a:p>
          <a:endParaRPr lang="en-US"/>
        </a:p>
      </dgm:t>
    </dgm:pt>
    <dgm:pt modelId="{5322B6C1-B9F4-46D1-81C1-33939CAA5D1C}" type="pres">
      <dgm:prSet presAssocID="{15FE4D5F-5C31-4CFF-AF86-936C1EF8F3D3}" presName="quadrantPlaceholder" presStyleCnt="0"/>
      <dgm:spPr/>
    </dgm:pt>
    <dgm:pt modelId="{79DD9E26-DCAC-44AD-8220-B0640794158C}" type="pres">
      <dgm:prSet presAssocID="{15FE4D5F-5C31-4CFF-AF86-936C1EF8F3D3}" presName="center1" presStyleLbl="fgShp" presStyleIdx="0" presStyleCnt="2"/>
      <dgm:spPr/>
    </dgm:pt>
    <dgm:pt modelId="{87C907D0-9961-4AA9-A1EF-647D5BDC6A57}" type="pres">
      <dgm:prSet presAssocID="{15FE4D5F-5C31-4CFF-AF86-936C1EF8F3D3}" presName="center2" presStyleLbl="fgShp" presStyleIdx="1" presStyleCnt="2"/>
      <dgm:spPr/>
    </dgm:pt>
  </dgm:ptLst>
  <dgm:cxnLst>
    <dgm:cxn modelId="{C80900F6-8D7F-4D3B-BB8E-5302C89111D2}" srcId="{15FE4D5F-5C31-4CFF-AF86-936C1EF8F3D3}" destId="{318335D2-5829-4A9F-8669-ABA1436E5BAE}" srcOrd="2" destOrd="0" parTransId="{DD8459C1-2F08-4BDC-8933-6AB9140A38BE}" sibTransId="{F41C3D20-DFD3-4984-B89D-EC317A63230B}"/>
    <dgm:cxn modelId="{5BAA56A3-221D-45AB-92DE-0206EF36B9DD}" srcId="{00CC4A5A-804E-4449-B5CF-36CB3C2ECC3E}" destId="{CDAE2B60-5252-4583-ABBE-4103DBC31DC0}" srcOrd="0" destOrd="0" parTransId="{29CAA664-73E7-4034-951F-8D827DFDF3CC}" sibTransId="{4D9B6075-5AF9-4E13-B094-AB5E301C2D5D}"/>
    <dgm:cxn modelId="{7826F02B-7142-4664-9050-B14362B96FEF}" type="presOf" srcId="{B3208022-5396-4D19-9A8F-C6CFBFE83823}" destId="{99E3E38B-72E3-422E-9B4B-EA693862D45E}" srcOrd="1" destOrd="1" presId="urn:microsoft.com/office/officeart/2005/8/layout/cycle4"/>
    <dgm:cxn modelId="{0360AD43-A050-4262-8BC0-10670B7EC98D}" type="presOf" srcId="{CDAE2B60-5252-4583-ABBE-4103DBC31DC0}" destId="{E4C424F4-1EBA-4DA3-8EEE-22E1BDBB3C0F}" srcOrd="1" destOrd="0" presId="urn:microsoft.com/office/officeart/2005/8/layout/cycle4"/>
    <dgm:cxn modelId="{247F2B76-ADCE-4FEA-9026-5B5A84F0E24E}" type="presOf" srcId="{E57EE581-300B-4CDA-AF19-3DD053C6CF0C}" destId="{92759C9A-122C-4ACC-BDF7-554CE235EC19}" srcOrd="0" destOrd="0" presId="urn:microsoft.com/office/officeart/2005/8/layout/cycle4"/>
    <dgm:cxn modelId="{4987E3A7-D925-4E22-A6A6-E39B8835969D}" srcId="{E57EE581-300B-4CDA-AF19-3DD053C6CF0C}" destId="{441359DF-46AB-4CA5-B70B-8D2D3354CE57}" srcOrd="0" destOrd="0" parTransId="{B6AC1927-34A2-483A-8D7E-BBB1FF6CA3F0}" sibTransId="{8A9F2B37-0844-4125-8003-09EE53827C92}"/>
    <dgm:cxn modelId="{034568B3-66C9-454D-B96B-C1C016C6E38B}" type="presOf" srcId="{15FE4D5F-5C31-4CFF-AF86-936C1EF8F3D3}" destId="{A8ACB6BB-809C-477A-9364-7821958EB33E}" srcOrd="0" destOrd="0" presId="urn:microsoft.com/office/officeart/2005/8/layout/cycle4"/>
    <dgm:cxn modelId="{90E824B6-A038-43FE-A886-A508AB0FB319}" type="presOf" srcId="{D3B9B7FA-EEF2-4D64-9C9A-6A6AFAA11AA1}" destId="{65869455-BAC8-4EF0-9D1B-4BFC45B06C52}" srcOrd="0" destOrd="1" presId="urn:microsoft.com/office/officeart/2005/8/layout/cycle4"/>
    <dgm:cxn modelId="{C3A971B5-2D4E-4B52-A424-E05892D8E502}" srcId="{15FE4D5F-5C31-4CFF-AF86-936C1EF8F3D3}" destId="{00CC4A5A-804E-4449-B5CF-36CB3C2ECC3E}" srcOrd="3" destOrd="0" parTransId="{FB1BEEFC-55B1-443A-B32E-1BC7309D1DD4}" sibTransId="{BF3B5EDA-F116-49DD-AC73-418505DE59E4}"/>
    <dgm:cxn modelId="{4D967EE8-2D10-427E-8900-C258196A0D5C}" srcId="{3AA1404D-90E7-4960-A356-3B8D067B85D9}" destId="{FF64681B-7C85-4AC5-975B-236C1EF7EFE3}" srcOrd="0" destOrd="0" parTransId="{E3DBFE2E-2324-450F-8785-93FDCA0A9A64}" sibTransId="{0E5F5F8B-5250-4D9D-8B5F-CE53C350A37E}"/>
    <dgm:cxn modelId="{A0C76CD5-EBD2-4265-ACA6-29DC7921D5BE}" type="presOf" srcId="{441359DF-46AB-4CA5-B70B-8D2D3354CE57}" destId="{3831F8C2-A027-45F3-807A-91F36E01A8CA}" srcOrd="1" destOrd="0" presId="urn:microsoft.com/office/officeart/2005/8/layout/cycle4"/>
    <dgm:cxn modelId="{7A430223-A975-435D-A6DD-8010B9CB3E8A}" srcId="{3AA1404D-90E7-4960-A356-3B8D067B85D9}" destId="{B3208022-5396-4D19-9A8F-C6CFBFE83823}" srcOrd="1" destOrd="0" parTransId="{57B78D65-6748-4FAB-8CF4-609F7A479102}" sibTransId="{F33A6215-7318-4CB6-A9F7-E32E67A3F902}"/>
    <dgm:cxn modelId="{04A536AC-5538-430E-AC85-CD18494C6116}" type="presOf" srcId="{FF64681B-7C85-4AC5-975B-236C1EF7EFE3}" destId="{A10E0ADD-487A-4687-A01B-80BFDE8AE7BD}" srcOrd="0" destOrd="0" presId="urn:microsoft.com/office/officeart/2005/8/layout/cycle4"/>
    <dgm:cxn modelId="{8F9E7478-3DC9-4989-A76C-1885561442F2}" srcId="{318335D2-5829-4A9F-8669-ABA1436E5BAE}" destId="{E0C3139F-D014-418B-AA95-17A8F9F3BEE4}" srcOrd="0" destOrd="0" parTransId="{2DEAE74D-42E6-460B-BBC3-30A70D330C91}" sibTransId="{A11AC0DA-F97C-402E-A5F5-18013FDA574E}"/>
    <dgm:cxn modelId="{A955CE9F-8104-4D18-A52C-5D2F6E1B0968}" srcId="{15FE4D5F-5C31-4CFF-AF86-936C1EF8F3D3}" destId="{E57EE581-300B-4CDA-AF19-3DD053C6CF0C}" srcOrd="0" destOrd="0" parTransId="{06B0A39E-1381-47EF-BA62-203F722CE59C}" sibTransId="{576A8867-9758-4D8B-A967-E59CFC5C291E}"/>
    <dgm:cxn modelId="{1861101B-EBAE-4F29-9B94-01C7A6D5BD42}" type="presOf" srcId="{441359DF-46AB-4CA5-B70B-8D2D3354CE57}" destId="{DB59B996-6CE6-4FA9-8BF2-CA9195FA78BE}" srcOrd="0" destOrd="0" presId="urn:microsoft.com/office/officeart/2005/8/layout/cycle4"/>
    <dgm:cxn modelId="{14C6ABD1-9C03-40D2-BC53-EF7766F5D3C7}" type="presOf" srcId="{FF64681B-7C85-4AC5-975B-236C1EF7EFE3}" destId="{99E3E38B-72E3-422E-9B4B-EA693862D45E}" srcOrd="1" destOrd="0" presId="urn:microsoft.com/office/officeart/2005/8/layout/cycle4"/>
    <dgm:cxn modelId="{77C99944-F31A-4398-A9DA-3CBD368202A5}" type="presOf" srcId="{CDAE2B60-5252-4583-ABBE-4103DBC31DC0}" destId="{65869455-BAC8-4EF0-9D1B-4BFC45B06C52}" srcOrd="0" destOrd="0" presId="urn:microsoft.com/office/officeart/2005/8/layout/cycle4"/>
    <dgm:cxn modelId="{948A4D93-9AD2-4E60-9746-EFE72A4270F7}" type="presOf" srcId="{318335D2-5829-4A9F-8669-ABA1436E5BAE}" destId="{99EC46DC-F039-4134-994D-803AA93B39FD}" srcOrd="0" destOrd="0" presId="urn:microsoft.com/office/officeart/2005/8/layout/cycle4"/>
    <dgm:cxn modelId="{25DFCD10-5C2C-408D-896E-9081A436F500}" type="presOf" srcId="{00CC4A5A-804E-4449-B5CF-36CB3C2ECC3E}" destId="{345A3918-98D2-48EE-A41D-ECD26A39ED0E}" srcOrd="0" destOrd="0" presId="urn:microsoft.com/office/officeart/2005/8/layout/cycle4"/>
    <dgm:cxn modelId="{C1442B7E-FF80-4840-9BEB-78C6CD931B8B}" type="presOf" srcId="{3AA1404D-90E7-4960-A356-3B8D067B85D9}" destId="{8BCA1518-2F96-4851-B732-3CD5D16C79E0}" srcOrd="0" destOrd="0" presId="urn:microsoft.com/office/officeart/2005/8/layout/cycle4"/>
    <dgm:cxn modelId="{22327B91-DB90-40A4-8ABB-30782F1CC331}" type="presOf" srcId="{E0C3139F-D014-418B-AA95-17A8F9F3BEE4}" destId="{694E4242-75B0-4E37-9731-B9B1B264E321}" srcOrd="0" destOrd="0" presId="urn:microsoft.com/office/officeart/2005/8/layout/cycle4"/>
    <dgm:cxn modelId="{5377D90A-BCAF-4D91-995B-64FE71DE1496}" type="presOf" srcId="{B3208022-5396-4D19-9A8F-C6CFBFE83823}" destId="{A10E0ADD-487A-4687-A01B-80BFDE8AE7BD}" srcOrd="0" destOrd="1" presId="urn:microsoft.com/office/officeart/2005/8/layout/cycle4"/>
    <dgm:cxn modelId="{CD968353-3A6B-4B9F-8FBE-B9E4193B4AB4}" type="presOf" srcId="{D3B9B7FA-EEF2-4D64-9C9A-6A6AFAA11AA1}" destId="{E4C424F4-1EBA-4DA3-8EEE-22E1BDBB3C0F}" srcOrd="1" destOrd="1" presId="urn:microsoft.com/office/officeart/2005/8/layout/cycle4"/>
    <dgm:cxn modelId="{8E0CE27D-B056-4442-991F-C9D406A661F6}" type="presOf" srcId="{E0C3139F-D014-418B-AA95-17A8F9F3BEE4}" destId="{BC4F76B2-0889-4F57-8A29-3E67396D25D3}" srcOrd="1" destOrd="0" presId="urn:microsoft.com/office/officeart/2005/8/layout/cycle4"/>
    <dgm:cxn modelId="{16321CB9-147A-49EE-8B62-17BC47451CC6}" srcId="{15FE4D5F-5C31-4CFF-AF86-936C1EF8F3D3}" destId="{3AA1404D-90E7-4960-A356-3B8D067B85D9}" srcOrd="1" destOrd="0" parTransId="{887AFF4D-5470-4847-B08B-2223F067B92A}" sibTransId="{2F41F135-B4E0-4271-9E23-CB7888C942E9}"/>
    <dgm:cxn modelId="{E2848BF0-88A1-4002-86F6-A2B162E54183}" srcId="{00CC4A5A-804E-4449-B5CF-36CB3C2ECC3E}" destId="{D3B9B7FA-EEF2-4D64-9C9A-6A6AFAA11AA1}" srcOrd="1" destOrd="0" parTransId="{6B38290C-2001-4945-AF06-566CEA87E0AB}" sibTransId="{EF518348-3EAD-4EEC-9643-072E97D331A8}"/>
    <dgm:cxn modelId="{99982FDC-0826-49D5-8D84-7E657611BC5E}" type="presParOf" srcId="{A8ACB6BB-809C-477A-9364-7821958EB33E}" destId="{778128A1-D01A-43C2-9541-09A39A1D3E63}" srcOrd="0" destOrd="0" presId="urn:microsoft.com/office/officeart/2005/8/layout/cycle4"/>
    <dgm:cxn modelId="{797789A7-7506-4C0D-9550-9C44B65E2614}" type="presParOf" srcId="{778128A1-D01A-43C2-9541-09A39A1D3E63}" destId="{7EB58B49-7566-466B-8EB1-F08F1A140C8F}" srcOrd="0" destOrd="0" presId="urn:microsoft.com/office/officeart/2005/8/layout/cycle4"/>
    <dgm:cxn modelId="{0477580C-FDFC-4612-803C-F894955CC589}" type="presParOf" srcId="{7EB58B49-7566-466B-8EB1-F08F1A140C8F}" destId="{DB59B996-6CE6-4FA9-8BF2-CA9195FA78BE}" srcOrd="0" destOrd="0" presId="urn:microsoft.com/office/officeart/2005/8/layout/cycle4"/>
    <dgm:cxn modelId="{C5B83217-C5B8-4D37-8044-D3C74189F40A}" type="presParOf" srcId="{7EB58B49-7566-466B-8EB1-F08F1A140C8F}" destId="{3831F8C2-A027-45F3-807A-91F36E01A8CA}" srcOrd="1" destOrd="0" presId="urn:microsoft.com/office/officeart/2005/8/layout/cycle4"/>
    <dgm:cxn modelId="{158A4897-0653-4345-9675-EAE0401F661C}" type="presParOf" srcId="{778128A1-D01A-43C2-9541-09A39A1D3E63}" destId="{01D51630-4B97-4184-9A9E-E1D2DD81405D}" srcOrd="1" destOrd="0" presId="urn:microsoft.com/office/officeart/2005/8/layout/cycle4"/>
    <dgm:cxn modelId="{7E0491C8-B953-4314-B7DC-6333B94AAFF7}" type="presParOf" srcId="{01D51630-4B97-4184-9A9E-E1D2DD81405D}" destId="{A10E0ADD-487A-4687-A01B-80BFDE8AE7BD}" srcOrd="0" destOrd="0" presId="urn:microsoft.com/office/officeart/2005/8/layout/cycle4"/>
    <dgm:cxn modelId="{A6519E3B-33E7-489C-A663-0C86A1873DA7}" type="presParOf" srcId="{01D51630-4B97-4184-9A9E-E1D2DD81405D}" destId="{99E3E38B-72E3-422E-9B4B-EA693862D45E}" srcOrd="1" destOrd="0" presId="urn:microsoft.com/office/officeart/2005/8/layout/cycle4"/>
    <dgm:cxn modelId="{A1800016-B654-4AF2-82AF-03583D9226E1}" type="presParOf" srcId="{778128A1-D01A-43C2-9541-09A39A1D3E63}" destId="{3D91DFF1-4E0B-4DE7-BB36-8DD866B12604}" srcOrd="2" destOrd="0" presId="urn:microsoft.com/office/officeart/2005/8/layout/cycle4"/>
    <dgm:cxn modelId="{4BDD7971-7518-4D3A-ABAC-B6392A693610}" type="presParOf" srcId="{3D91DFF1-4E0B-4DE7-BB36-8DD866B12604}" destId="{694E4242-75B0-4E37-9731-B9B1B264E321}" srcOrd="0" destOrd="0" presId="urn:microsoft.com/office/officeart/2005/8/layout/cycle4"/>
    <dgm:cxn modelId="{C7E904B4-1D80-4B19-A152-11AD113FD67E}" type="presParOf" srcId="{3D91DFF1-4E0B-4DE7-BB36-8DD866B12604}" destId="{BC4F76B2-0889-4F57-8A29-3E67396D25D3}" srcOrd="1" destOrd="0" presId="urn:microsoft.com/office/officeart/2005/8/layout/cycle4"/>
    <dgm:cxn modelId="{BB63D926-E542-4E01-88E7-CDBE99733073}" type="presParOf" srcId="{778128A1-D01A-43C2-9541-09A39A1D3E63}" destId="{2F4234C1-89A9-4213-B061-C749042E7BC7}" srcOrd="3" destOrd="0" presId="urn:microsoft.com/office/officeart/2005/8/layout/cycle4"/>
    <dgm:cxn modelId="{15F9FD4B-1917-4E51-B171-14F7F92CA393}" type="presParOf" srcId="{2F4234C1-89A9-4213-B061-C749042E7BC7}" destId="{65869455-BAC8-4EF0-9D1B-4BFC45B06C52}" srcOrd="0" destOrd="0" presId="urn:microsoft.com/office/officeart/2005/8/layout/cycle4"/>
    <dgm:cxn modelId="{2A91C737-D8E0-4F62-8DE4-377111F377D1}" type="presParOf" srcId="{2F4234C1-89A9-4213-B061-C749042E7BC7}" destId="{E4C424F4-1EBA-4DA3-8EEE-22E1BDBB3C0F}" srcOrd="1" destOrd="0" presId="urn:microsoft.com/office/officeart/2005/8/layout/cycle4"/>
    <dgm:cxn modelId="{0196D79B-856D-466D-80BF-AC4516CD4F7F}" type="presParOf" srcId="{778128A1-D01A-43C2-9541-09A39A1D3E63}" destId="{6A4E0D33-E988-4C5F-A1A5-CFCDA66E5FA0}" srcOrd="4" destOrd="0" presId="urn:microsoft.com/office/officeart/2005/8/layout/cycle4"/>
    <dgm:cxn modelId="{92DB473F-934F-4589-8AFA-5F6581D9F8E1}" type="presParOf" srcId="{A8ACB6BB-809C-477A-9364-7821958EB33E}" destId="{8B018C5C-0BC7-4398-A965-7143C0506948}" srcOrd="1" destOrd="0" presId="urn:microsoft.com/office/officeart/2005/8/layout/cycle4"/>
    <dgm:cxn modelId="{EB9C6A39-E2B2-4D8A-A0B2-F4B59619807A}" type="presParOf" srcId="{8B018C5C-0BC7-4398-A965-7143C0506948}" destId="{92759C9A-122C-4ACC-BDF7-554CE235EC19}" srcOrd="0" destOrd="0" presId="urn:microsoft.com/office/officeart/2005/8/layout/cycle4"/>
    <dgm:cxn modelId="{13F5E683-FC3A-4B22-AAA5-4432165141F8}" type="presParOf" srcId="{8B018C5C-0BC7-4398-A965-7143C0506948}" destId="{8BCA1518-2F96-4851-B732-3CD5D16C79E0}" srcOrd="1" destOrd="0" presId="urn:microsoft.com/office/officeart/2005/8/layout/cycle4"/>
    <dgm:cxn modelId="{C4BC2E7B-92B6-409A-91AD-B164215E8A6B}" type="presParOf" srcId="{8B018C5C-0BC7-4398-A965-7143C0506948}" destId="{99EC46DC-F039-4134-994D-803AA93B39FD}" srcOrd="2" destOrd="0" presId="urn:microsoft.com/office/officeart/2005/8/layout/cycle4"/>
    <dgm:cxn modelId="{EC8D3670-28B3-45FD-9441-3014804DC63B}" type="presParOf" srcId="{8B018C5C-0BC7-4398-A965-7143C0506948}" destId="{345A3918-98D2-48EE-A41D-ECD26A39ED0E}" srcOrd="3" destOrd="0" presId="urn:microsoft.com/office/officeart/2005/8/layout/cycle4"/>
    <dgm:cxn modelId="{90AE282A-97AA-497E-BFD6-0220034FABD5}" type="presParOf" srcId="{8B018C5C-0BC7-4398-A965-7143C0506948}" destId="{5322B6C1-B9F4-46D1-81C1-33939CAA5D1C}" srcOrd="4" destOrd="0" presId="urn:microsoft.com/office/officeart/2005/8/layout/cycle4"/>
    <dgm:cxn modelId="{F65EF041-A37D-46DE-A4B5-439A03DECFE7}" type="presParOf" srcId="{A8ACB6BB-809C-477A-9364-7821958EB33E}" destId="{79DD9E26-DCAC-44AD-8220-B0640794158C}" srcOrd="2" destOrd="0" presId="urn:microsoft.com/office/officeart/2005/8/layout/cycle4"/>
    <dgm:cxn modelId="{1C80CC99-8C89-499A-B066-F01E9AB29624}" type="presParOf" srcId="{A8ACB6BB-809C-477A-9364-7821958EB33E}" destId="{87C907D0-9961-4AA9-A1EF-647D5BDC6A57}"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4E4242-75B0-4E37-9731-B9B1B264E321}">
      <dsp:nvSpPr>
        <dsp:cNvPr id="0" name=""/>
        <dsp:cNvSpPr/>
      </dsp:nvSpPr>
      <dsp:spPr>
        <a:xfrm>
          <a:off x="7767600" y="3280476"/>
          <a:ext cx="2962828" cy="2817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Make notes in the way which works for you. Use your own words. How would you explain it to others?  Do not copy verbatim from the texts.   These could be mind maps, bullet points of the main points, flashcards etc.  </a:t>
          </a:r>
          <a:endParaRPr lang="en-US" sz="1400" kern="1200" dirty="0"/>
        </a:p>
      </dsp:txBody>
      <dsp:txXfrm>
        <a:off x="8656449" y="3984815"/>
        <a:ext cx="2073979" cy="2113019"/>
      </dsp:txXfrm>
    </dsp:sp>
    <dsp:sp modelId="{65869455-BAC8-4EF0-9D1B-4BFC45B06C52}">
      <dsp:nvSpPr>
        <dsp:cNvPr id="0" name=""/>
        <dsp:cNvSpPr/>
      </dsp:nvSpPr>
      <dsp:spPr>
        <a:xfrm>
          <a:off x="0" y="2277931"/>
          <a:ext cx="4007413" cy="39333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53340" rIns="0" bIns="53340" numCol="1" spcCol="1270" anchor="b" anchorCtr="0">
          <a:noAutofit/>
        </a:bodyPr>
        <a:lstStyle/>
        <a:p>
          <a:pPr marL="114300" lvl="1" indent="-114300" algn="just" defTabSz="622300">
            <a:lnSpc>
              <a:spcPct val="90000"/>
            </a:lnSpc>
            <a:spcBef>
              <a:spcPct val="0"/>
            </a:spcBef>
            <a:spcAft>
              <a:spcPct val="15000"/>
            </a:spcAft>
            <a:buChar char="••"/>
          </a:pPr>
          <a:r>
            <a:rPr lang="en-US" sz="1400" kern="1200" dirty="0" smtClean="0"/>
            <a:t>Spend some time on recall of information.  Return to your notes if there are gaps in your knowledge.  Check whether you have meet the outcomes of the unit. See how the topics connect with other topics in the module to form the bigger picture.</a:t>
          </a:r>
          <a:endParaRPr lang="en-US" sz="1400" kern="1200" dirty="0"/>
        </a:p>
        <a:p>
          <a:pPr marL="114300" lvl="1" indent="-114300" algn="just" defTabSz="622300">
            <a:lnSpc>
              <a:spcPct val="90000"/>
            </a:lnSpc>
            <a:spcBef>
              <a:spcPct val="0"/>
            </a:spcBef>
            <a:spcAft>
              <a:spcPct val="15000"/>
            </a:spcAft>
            <a:buChar char="••"/>
          </a:pPr>
          <a:r>
            <a:rPr lang="en-US" sz="1400" kern="1200" dirty="0" err="1" smtClean="0"/>
            <a:t>Organise</a:t>
          </a:r>
          <a:r>
            <a:rPr lang="en-US" sz="1400" kern="1200" dirty="0" smtClean="0"/>
            <a:t> information in a file for a return visit to the notes sometime later in your studies.  Tip:  The more you return to your previous notes, the more you remember.  The secret of learning is repetition.  The more you read or do something, the greater the chances that you will remember and understand it</a:t>
          </a:r>
          <a:endParaRPr lang="en-US" sz="1400" kern="1200" dirty="0"/>
        </a:p>
      </dsp:txBody>
      <dsp:txXfrm>
        <a:off x="0" y="3261274"/>
        <a:ext cx="2805189" cy="2950027"/>
      </dsp:txXfrm>
    </dsp:sp>
    <dsp:sp modelId="{A10E0ADD-487A-4687-A01B-80BFDE8AE7BD}">
      <dsp:nvSpPr>
        <dsp:cNvPr id="0" name=""/>
        <dsp:cNvSpPr/>
      </dsp:nvSpPr>
      <dsp:spPr>
        <a:xfrm>
          <a:off x="6556799" y="-258773"/>
          <a:ext cx="4173629" cy="35327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This step requires a closer critical reading of the texts which should answer your questions. Critical reading and thinking are required of a student at tertiary level.  Take control of your learning.  Sources of credible  information  to answer your questions, are numerous, e.g. peer reviewed articles, your tutor, your academic chat forums, the </a:t>
          </a:r>
          <a:r>
            <a:rPr lang="en-US" sz="1400" kern="1200" dirty="0" err="1" smtClean="0"/>
            <a:t>eLibrary</a:t>
          </a:r>
          <a:r>
            <a:rPr lang="en-US" sz="1400" kern="1200" dirty="0" smtClean="0"/>
            <a:t>, books, study guide etc</a:t>
          </a:r>
          <a:endParaRPr lang="en-US" sz="1400" kern="1200" dirty="0"/>
        </a:p>
        <a:p>
          <a:pPr marL="114300" lvl="1" indent="-114300" algn="l" defTabSz="622300">
            <a:lnSpc>
              <a:spcPct val="90000"/>
            </a:lnSpc>
            <a:spcBef>
              <a:spcPct val="0"/>
            </a:spcBef>
            <a:spcAft>
              <a:spcPct val="15000"/>
            </a:spcAft>
            <a:buChar char="••"/>
          </a:pPr>
          <a:r>
            <a:rPr lang="en-US" sz="1400" kern="1200" dirty="0" smtClean="0"/>
            <a:t>Note down the sources of the texts you want to use in your note making, so that you can correctly reference them.</a:t>
          </a:r>
          <a:endParaRPr lang="en-US" sz="1400" kern="1200" dirty="0"/>
        </a:p>
      </dsp:txBody>
      <dsp:txXfrm>
        <a:off x="7808888" y="-258773"/>
        <a:ext cx="2921540" cy="2649586"/>
      </dsp:txXfrm>
    </dsp:sp>
    <dsp:sp modelId="{DB59B996-6CE6-4FA9-8BF2-CA9195FA78BE}">
      <dsp:nvSpPr>
        <dsp:cNvPr id="0" name=""/>
        <dsp:cNvSpPr/>
      </dsp:nvSpPr>
      <dsp:spPr>
        <a:xfrm>
          <a:off x="97239" y="188893"/>
          <a:ext cx="4186784" cy="1919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Skim through the sections of the study guide and textbook.  Note outcomes, objectives, headings, subheadings, text in bold.  Turn headings and subheadings into questions, e.g. what , who, when, where, how, why</a:t>
          </a:r>
          <a:endParaRPr lang="en-US" sz="1400" kern="1200" dirty="0"/>
        </a:p>
      </dsp:txBody>
      <dsp:txXfrm>
        <a:off x="97239" y="188893"/>
        <a:ext cx="2930749" cy="1439445"/>
      </dsp:txXfrm>
    </dsp:sp>
    <dsp:sp modelId="{92759C9A-122C-4ACC-BDF7-554CE235EC19}">
      <dsp:nvSpPr>
        <dsp:cNvPr id="0" name=""/>
        <dsp:cNvSpPr/>
      </dsp:nvSpPr>
      <dsp:spPr>
        <a:xfrm>
          <a:off x="2708238" y="391941"/>
          <a:ext cx="2596998" cy="25969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Step 1:  Overview of the Study Unit</a:t>
          </a:r>
          <a:endParaRPr lang="en-US" sz="2000" kern="1200" dirty="0"/>
        </a:p>
      </dsp:txBody>
      <dsp:txXfrm>
        <a:off x="2708238" y="391941"/>
        <a:ext cx="2596998" cy="2596998"/>
      </dsp:txXfrm>
    </dsp:sp>
    <dsp:sp modelId="{8BCA1518-2F96-4851-B732-3CD5D16C79E0}">
      <dsp:nvSpPr>
        <dsp:cNvPr id="0" name=""/>
        <dsp:cNvSpPr/>
      </dsp:nvSpPr>
      <dsp:spPr>
        <a:xfrm rot="5400000">
          <a:off x="5425191" y="391941"/>
          <a:ext cx="2596998" cy="25969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Step 2: Find and read sources which may answer your questions </a:t>
          </a:r>
          <a:endParaRPr lang="en-US" sz="2000" kern="1200" dirty="0"/>
        </a:p>
      </dsp:txBody>
      <dsp:txXfrm rot="5400000">
        <a:off x="5425191" y="391941"/>
        <a:ext cx="2596998" cy="2596998"/>
      </dsp:txXfrm>
    </dsp:sp>
    <dsp:sp modelId="{99EC46DC-F039-4134-994D-803AA93B39FD}">
      <dsp:nvSpPr>
        <dsp:cNvPr id="0" name=""/>
        <dsp:cNvSpPr/>
      </dsp:nvSpPr>
      <dsp:spPr>
        <a:xfrm rot="10800000">
          <a:off x="5425191" y="3108894"/>
          <a:ext cx="2596998" cy="25969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Step 3:  Make effective study notes</a:t>
          </a:r>
          <a:endParaRPr lang="en-US" sz="2000" kern="1200" dirty="0"/>
        </a:p>
      </dsp:txBody>
      <dsp:txXfrm rot="10800000">
        <a:off x="5425191" y="3108894"/>
        <a:ext cx="2596998" cy="2596998"/>
      </dsp:txXfrm>
    </dsp:sp>
    <dsp:sp modelId="{345A3918-98D2-48EE-A41D-ECD26A39ED0E}">
      <dsp:nvSpPr>
        <dsp:cNvPr id="0" name=""/>
        <dsp:cNvSpPr/>
      </dsp:nvSpPr>
      <dsp:spPr>
        <a:xfrm rot="16200000">
          <a:off x="2708238" y="3108894"/>
          <a:ext cx="2596998" cy="25969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Step 4: Assess how much you have learnt</a:t>
          </a:r>
          <a:endParaRPr lang="en-US" sz="2000" kern="1200" dirty="0"/>
        </a:p>
      </dsp:txBody>
      <dsp:txXfrm rot="16200000">
        <a:off x="2708238" y="3108894"/>
        <a:ext cx="2596998" cy="2596998"/>
      </dsp:txXfrm>
    </dsp:sp>
    <dsp:sp modelId="{79DD9E26-DCAC-44AD-8220-B0640794158C}">
      <dsp:nvSpPr>
        <dsp:cNvPr id="0" name=""/>
        <dsp:cNvSpPr/>
      </dsp:nvSpPr>
      <dsp:spPr>
        <a:xfrm>
          <a:off x="4916887" y="2509125"/>
          <a:ext cx="896654" cy="77969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907D0-9961-4AA9-A1EF-647D5BDC6A57}">
      <dsp:nvSpPr>
        <dsp:cNvPr id="0" name=""/>
        <dsp:cNvSpPr/>
      </dsp:nvSpPr>
      <dsp:spPr>
        <a:xfrm rot="10800000">
          <a:off x="4916887" y="2809009"/>
          <a:ext cx="896654" cy="77969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E641-18D3-8E40-BC74-33D9B5C511F5}" type="datetimeFigureOut">
              <a:rPr lang="en-US" smtClean="0"/>
              <a:pPr/>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07486-3811-9946-BD17-329A37925DC3}" type="slidenum">
              <a:rPr lang="en-US" smtClean="0"/>
              <a:pPr/>
              <a:t>‹#›</a:t>
            </a:fld>
            <a:endParaRPr lang="en-US"/>
          </a:p>
        </p:txBody>
      </p:sp>
    </p:spTree>
    <p:extLst>
      <p:ext uri="{BB962C8B-B14F-4D97-AF65-F5344CB8AC3E}">
        <p14:creationId xmlns="" xmlns:p14="http://schemas.microsoft.com/office/powerpoint/2010/main" val="105576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07486-3811-9946-BD17-329A37925DC3}" type="slidenum">
              <a:rPr lang="en-US" smtClean="0"/>
              <a:pPr/>
              <a:t>1</a:t>
            </a:fld>
            <a:endParaRPr lang="en-US"/>
          </a:p>
        </p:txBody>
      </p:sp>
    </p:spTree>
    <p:extLst>
      <p:ext uri="{BB962C8B-B14F-4D97-AF65-F5344CB8AC3E}">
        <p14:creationId xmlns="" xmlns:p14="http://schemas.microsoft.com/office/powerpoint/2010/main" val="16949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07486-3811-9946-BD17-329A37925DC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934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920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786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45697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9916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031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85259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5248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64348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5095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6/8/2019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44035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9941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387029" y="3803664"/>
            <a:ext cx="7417942" cy="738664"/>
          </a:xfrm>
          <a:prstGeom prst="rect">
            <a:avLst/>
          </a:prstGeom>
          <a:noFill/>
        </p:spPr>
        <p:txBody>
          <a:bodyPr wrap="square" rtlCol="0">
            <a:spAutoFit/>
          </a:bodyPr>
          <a:lstStyle/>
          <a:p>
            <a:pPr algn="ctr"/>
            <a:r>
              <a:rPr lang="en-US" sz="4200" dirty="0" smtClean="0">
                <a:solidFill>
                  <a:schemeClr val="bg1"/>
                </a:solidFill>
                <a:latin typeface="Calibri bold" panose="020F0702030404030204" pitchFamily="34" charset="0"/>
                <a:ea typeface="Helvetica Neue Light" charset="0"/>
                <a:cs typeface="Helvetica Neue Light" charset="0"/>
              </a:rPr>
              <a:t>The Study Cycle</a:t>
            </a:r>
            <a:endParaRPr lang="en-US" sz="4200" dirty="0">
              <a:latin typeface="Calibri bold" panose="020F0702030404030204" pitchFamily="34" charset="0"/>
            </a:endParaRPr>
          </a:p>
        </p:txBody>
      </p:sp>
      <p:sp>
        <p:nvSpPr>
          <p:cNvPr id="10" name="TextBox 9"/>
          <p:cNvSpPr txBox="1"/>
          <p:nvPr/>
        </p:nvSpPr>
        <p:spPr>
          <a:xfrm>
            <a:off x="2387029" y="4474305"/>
            <a:ext cx="7417942" cy="461665"/>
          </a:xfrm>
          <a:prstGeom prst="rect">
            <a:avLst/>
          </a:prstGeom>
          <a:noFill/>
        </p:spPr>
        <p:txBody>
          <a:bodyPr wrap="square" rtlCol="0">
            <a:spAutoFit/>
          </a:bodyPr>
          <a:lstStyle/>
          <a:p>
            <a:pPr algn="ctr"/>
            <a:r>
              <a:rPr lang="en-US" sz="2400" dirty="0" smtClean="0">
                <a:solidFill>
                  <a:schemeClr val="bg1"/>
                </a:solidFill>
                <a:latin typeface="Calibri bold" panose="020F0702030404030204" pitchFamily="34" charset="0"/>
                <a:ea typeface="Helvetica Neue Light" charset="0"/>
                <a:cs typeface="Helvetica Neue Light" charset="0"/>
              </a:rPr>
              <a:t>Effective Learning Habits</a:t>
            </a:r>
            <a:endParaRPr lang="en-US" sz="2400" dirty="0">
              <a:latin typeface="Calibri bold" panose="020F0702030404030204" pitchFamily="34" charset="0"/>
            </a:endParaRPr>
          </a:p>
        </p:txBody>
      </p:sp>
    </p:spTree>
    <p:extLst>
      <p:ext uri="{BB962C8B-B14F-4D97-AF65-F5344CB8AC3E}">
        <p14:creationId xmlns="" xmlns:p14="http://schemas.microsoft.com/office/powerpoint/2010/main" val="75224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220"/>
            <a:ext cx="10515600" cy="760164"/>
          </a:xfrm>
        </p:spPr>
        <p:txBody>
          <a:bodyPr/>
          <a:lstStyle/>
          <a:p>
            <a:r>
              <a:rPr lang="en-US" sz="3600" dirty="0" smtClean="0">
                <a:solidFill>
                  <a:schemeClr val="bg1"/>
                </a:solidFill>
              </a:rPr>
              <a:t>What is the study cycle?</a:t>
            </a:r>
            <a:endParaRPr lang="en-US" sz="3600" dirty="0">
              <a:solidFill>
                <a:schemeClr val="bg1"/>
              </a:solidFill>
            </a:endParaRPr>
          </a:p>
        </p:txBody>
      </p:sp>
      <p:sp>
        <p:nvSpPr>
          <p:cNvPr id="3" name="Content Placeholder 2"/>
          <p:cNvSpPr>
            <a:spLocks noGrp="1"/>
          </p:cNvSpPr>
          <p:nvPr>
            <p:ph idx="1"/>
          </p:nvPr>
        </p:nvSpPr>
        <p:spPr>
          <a:xfrm>
            <a:off x="0" y="903384"/>
            <a:ext cx="10697378" cy="5954616"/>
          </a:xfrm>
        </p:spPr>
        <p:txBody>
          <a:bodyPr/>
          <a:lstStyle/>
          <a:p>
            <a:r>
              <a:rPr lang="en-US" dirty="0" smtClean="0"/>
              <a:t>As a distance student with many and varied commitments, the more </a:t>
            </a:r>
            <a:r>
              <a:rPr lang="en-US" dirty="0" err="1" smtClean="0"/>
              <a:t>organised</a:t>
            </a:r>
            <a:r>
              <a:rPr lang="en-US" dirty="0" smtClean="0"/>
              <a:t> one is, the greater the chance of success.</a:t>
            </a:r>
          </a:p>
          <a:p>
            <a:r>
              <a:rPr lang="en-US" dirty="0" smtClean="0"/>
              <a:t>This means managing your time very carefully and managing each study session you schedule so that you obtain maximum benefit out of a session and come away with a feeling of satisfaction for a job well done.</a:t>
            </a:r>
          </a:p>
          <a:p>
            <a:r>
              <a:rPr lang="en-US" dirty="0" smtClean="0"/>
              <a:t>Below is a study cycle to help students </a:t>
            </a:r>
            <a:r>
              <a:rPr lang="en-US" dirty="0" err="1" smtClean="0"/>
              <a:t>organise</a:t>
            </a:r>
            <a:r>
              <a:rPr lang="en-US" dirty="0" smtClean="0"/>
              <a:t> an individual session and a list of activities which should be done during study sessions . </a:t>
            </a:r>
            <a:endParaRPr lang="en-US" dirty="0"/>
          </a:p>
        </p:txBody>
      </p:sp>
      <p:pic>
        <p:nvPicPr>
          <p:cNvPr id="5" name="~PP1604.WAV">
            <a:hlinkClick r:id="" action="ppaction://media"/>
          </p:cNvPr>
          <p:cNvPicPr>
            <a:picLocks noRot="1" noChangeAspect="1"/>
          </p:cNvPicPr>
          <p:nvPr>
            <a:wavAudioFile r:embed="rId1" name="~PP1604.WAV"/>
          </p:nvPr>
        </p:nvPicPr>
        <p:blipFill>
          <a:blip r:embed="rId3"/>
          <a:stretch>
            <a:fillRect/>
          </a:stretch>
        </p:blipFill>
        <p:spPr>
          <a:xfrm>
            <a:off x="11518900" y="6184900"/>
            <a:ext cx="304800" cy="304800"/>
          </a:xfrm>
          <a:prstGeom prst="rect">
            <a:avLst/>
          </a:prstGeom>
        </p:spPr>
      </p:pic>
    </p:spTree>
  </p:cSld>
  <p:clrMapOvr>
    <a:masterClrMapping/>
  </p:clrMapOvr>
  <p:transition advTm="123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203"/>
            <a:ext cx="10515600" cy="627962"/>
          </a:xfrm>
        </p:spPr>
        <p:txBody>
          <a:bodyPr/>
          <a:lstStyle/>
          <a:p>
            <a:r>
              <a:rPr lang="en-US" sz="3600" dirty="0" smtClean="0">
                <a:solidFill>
                  <a:schemeClr val="bg1"/>
                </a:solidFill>
              </a:rPr>
              <a:t>The Study Cycle – Individual Session </a:t>
            </a:r>
            <a:endParaRPr lang="en-US" sz="3600" dirty="0">
              <a:solidFill>
                <a:schemeClr val="bg1"/>
              </a:solidFill>
            </a:endParaRPr>
          </a:p>
        </p:txBody>
      </p:sp>
      <p:graphicFrame>
        <p:nvGraphicFramePr>
          <p:cNvPr id="4" name="Content Placeholder 3"/>
          <p:cNvGraphicFramePr>
            <a:graphicFrameLocks noGrp="1"/>
          </p:cNvGraphicFramePr>
          <p:nvPr>
            <p:ph idx="1"/>
          </p:nvPr>
        </p:nvGraphicFramePr>
        <p:xfrm>
          <a:off x="-1" y="760164"/>
          <a:ext cx="10730429" cy="6097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P3420.WAV">
            <a:hlinkClick r:id="" action="ppaction://media"/>
          </p:cNvPr>
          <p:cNvPicPr>
            <a:picLocks noRot="1" noChangeAspect="1"/>
          </p:cNvPicPr>
          <p:nvPr>
            <a:wavAudioFile r:embed="rId1" name="~PP3420.WAV"/>
          </p:nvPr>
        </p:nvPicPr>
        <p:blipFill>
          <a:blip r:embed="rId9"/>
          <a:stretch>
            <a:fillRect/>
          </a:stretch>
        </p:blipFill>
        <p:spPr>
          <a:xfrm>
            <a:off x="11518900" y="6184900"/>
            <a:ext cx="304800" cy="304800"/>
          </a:xfrm>
          <a:prstGeom prst="rect">
            <a:avLst/>
          </a:prstGeom>
        </p:spPr>
      </p:pic>
    </p:spTree>
  </p:cSld>
  <p:clrMapOvr>
    <a:masterClrMapping/>
  </p:clrMapOvr>
  <p:transition advTm="697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219"/>
            <a:ext cx="10515600" cy="771181"/>
          </a:xfrm>
        </p:spPr>
        <p:txBody>
          <a:bodyPr/>
          <a:lstStyle/>
          <a:p>
            <a:r>
              <a:rPr lang="en-US" sz="3600" dirty="0" smtClean="0">
                <a:solidFill>
                  <a:schemeClr val="bg1"/>
                </a:solidFill>
              </a:rPr>
              <a:t>Summary of Effective  Study Habits in the Study Cycle</a:t>
            </a:r>
            <a:endParaRPr lang="en-US" sz="3600" dirty="0">
              <a:solidFill>
                <a:schemeClr val="bg1"/>
              </a:solidFill>
            </a:endParaRPr>
          </a:p>
        </p:txBody>
      </p:sp>
      <p:sp>
        <p:nvSpPr>
          <p:cNvPr id="3" name="Content Placeholder 2"/>
          <p:cNvSpPr>
            <a:spLocks noGrp="1"/>
          </p:cNvSpPr>
          <p:nvPr>
            <p:ph idx="1"/>
          </p:nvPr>
        </p:nvSpPr>
        <p:spPr>
          <a:xfrm>
            <a:off x="0" y="705080"/>
            <a:ext cx="10515600" cy="6152920"/>
          </a:xfrm>
        </p:spPr>
        <p:txBody>
          <a:bodyPr/>
          <a:lstStyle/>
          <a:p>
            <a:pPr>
              <a:defRPr/>
            </a:pPr>
            <a:r>
              <a:rPr lang="en-US" sz="1200" b="1" dirty="0" smtClean="0"/>
              <a:t>Manage your time effectively</a:t>
            </a:r>
            <a:endParaRPr lang="en-US" sz="1200" dirty="0" smtClean="0"/>
          </a:p>
          <a:p>
            <a:pPr>
              <a:defRPr/>
            </a:pPr>
            <a:r>
              <a:rPr lang="en-ZA" sz="1200" b="1" dirty="0" smtClean="0"/>
              <a:t>Pre-reading </a:t>
            </a:r>
          </a:p>
          <a:p>
            <a:pPr>
              <a:buFont typeface="Arial" pitchFamily="34" charset="0"/>
              <a:buChar char="•"/>
              <a:defRPr/>
            </a:pPr>
            <a:r>
              <a:rPr lang="en-US" sz="1200" dirty="0" smtClean="0"/>
              <a:t>Reading up on the topic.  Get an overview of how the topic has been arranged</a:t>
            </a:r>
          </a:p>
          <a:p>
            <a:pPr>
              <a:buFont typeface="Arial" pitchFamily="34" charset="0"/>
              <a:buChar char="•"/>
              <a:defRPr/>
            </a:pPr>
            <a:r>
              <a:rPr lang="en-US" sz="1200" dirty="0" smtClean="0"/>
              <a:t>Generate  questions as you read.   Why, where, when, who, how</a:t>
            </a:r>
          </a:p>
          <a:p>
            <a:pPr>
              <a:buFont typeface="Arial" pitchFamily="34" charset="0"/>
              <a:buChar char="•"/>
              <a:defRPr/>
            </a:pPr>
            <a:r>
              <a:rPr lang="en-US" sz="1200" b="1" dirty="0" smtClean="0"/>
              <a:t>Source relevant information </a:t>
            </a:r>
            <a:r>
              <a:rPr lang="en-US" sz="1200" dirty="0" smtClean="0"/>
              <a:t>to build good notes</a:t>
            </a:r>
            <a:endParaRPr lang="en-ZA" sz="1200" dirty="0" smtClean="0"/>
          </a:p>
          <a:p>
            <a:pPr>
              <a:defRPr/>
            </a:pPr>
            <a:r>
              <a:rPr lang="en-ZA" sz="1200" b="1" dirty="0" smtClean="0"/>
              <a:t>Review and consolidate notes </a:t>
            </a:r>
          </a:p>
          <a:p>
            <a:pPr>
              <a:defRPr/>
            </a:pPr>
            <a:r>
              <a:rPr lang="en-ZA" sz="1200" dirty="0" smtClean="0"/>
              <a:t>• Identify gaps or misunderstandings </a:t>
            </a:r>
          </a:p>
          <a:p>
            <a:pPr>
              <a:defRPr/>
            </a:pPr>
            <a:r>
              <a:rPr lang="en-US" sz="1200" dirty="0" smtClean="0"/>
              <a:t>• Fill-in gaps using relevant resources</a:t>
            </a:r>
          </a:p>
          <a:p>
            <a:pPr>
              <a:defRPr/>
            </a:pPr>
            <a:r>
              <a:rPr lang="en-US" sz="1200" dirty="0" smtClean="0"/>
              <a:t>• Identify main ideas and put them in your </a:t>
            </a:r>
            <a:r>
              <a:rPr lang="en-ZA" sz="1200" dirty="0" smtClean="0"/>
              <a:t>own words </a:t>
            </a:r>
          </a:p>
          <a:p>
            <a:pPr>
              <a:defRPr/>
            </a:pPr>
            <a:r>
              <a:rPr lang="en-US" sz="1200" dirty="0" smtClean="0"/>
              <a:t>Find connections between topics</a:t>
            </a:r>
            <a:endParaRPr lang="en-ZA" sz="1200" dirty="0" smtClean="0"/>
          </a:p>
          <a:p>
            <a:pPr>
              <a:defRPr/>
            </a:pPr>
            <a:r>
              <a:rPr lang="en-ZA" sz="1200" b="1" dirty="0" smtClean="0"/>
              <a:t>Organise</a:t>
            </a:r>
          </a:p>
          <a:p>
            <a:pPr>
              <a:defRPr/>
            </a:pPr>
            <a:r>
              <a:rPr lang="en-US" sz="1200" dirty="0" err="1" smtClean="0"/>
              <a:t>Organise</a:t>
            </a:r>
            <a:r>
              <a:rPr lang="en-US" sz="1200" dirty="0" smtClean="0"/>
              <a:t> the information into files for easy access and to build up a bigger picture</a:t>
            </a:r>
            <a:endParaRPr lang="en-ZA" sz="1200" dirty="0" smtClean="0"/>
          </a:p>
          <a:p>
            <a:pPr>
              <a:defRPr/>
            </a:pPr>
            <a:r>
              <a:rPr lang="en-ZA" sz="1200" b="1" dirty="0" smtClean="0"/>
              <a:t>Memorise and Revise</a:t>
            </a:r>
          </a:p>
          <a:p>
            <a:pPr>
              <a:defRPr/>
            </a:pPr>
            <a:r>
              <a:rPr lang="en-US" sz="1200" dirty="0" smtClean="0"/>
              <a:t>Revisit previous notes.  </a:t>
            </a:r>
          </a:p>
          <a:p>
            <a:pPr>
              <a:defRPr/>
            </a:pPr>
            <a:r>
              <a:rPr lang="en-US" sz="1200" dirty="0" smtClean="0"/>
              <a:t>Recall and identify gaps in your knowledge</a:t>
            </a:r>
          </a:p>
          <a:p>
            <a:pPr>
              <a:defRPr/>
            </a:pPr>
            <a:r>
              <a:rPr lang="en-US" sz="1200" dirty="0" smtClean="0"/>
              <a:t>Fill the gaps</a:t>
            </a:r>
          </a:p>
          <a:p>
            <a:pPr>
              <a:defRPr/>
            </a:pPr>
            <a:r>
              <a:rPr lang="en-US" sz="1200" b="1" dirty="0" smtClean="0"/>
              <a:t>Exam</a:t>
            </a:r>
            <a:endParaRPr lang="en-ZA" sz="1200" b="1" dirty="0" smtClean="0"/>
          </a:p>
          <a:p>
            <a:pPr>
              <a:defRPr/>
            </a:pPr>
            <a:r>
              <a:rPr lang="en-US" sz="1200" dirty="0" smtClean="0"/>
              <a:t>Prepare for the examinations throughout the 16 weeks</a:t>
            </a:r>
          </a:p>
          <a:p>
            <a:pPr>
              <a:defRPr/>
            </a:pPr>
            <a:r>
              <a:rPr lang="en-US" sz="1200" dirty="0" smtClean="0"/>
              <a:t>Manage your time in the exam</a:t>
            </a:r>
          </a:p>
          <a:p>
            <a:pPr>
              <a:defRPr/>
            </a:pPr>
            <a:r>
              <a:rPr lang="en-US" sz="1200" dirty="0" err="1" smtClean="0"/>
              <a:t>Analyse</a:t>
            </a:r>
            <a:r>
              <a:rPr lang="en-US" sz="1200" dirty="0" smtClean="0"/>
              <a:t> the questions carefully</a:t>
            </a:r>
          </a:p>
          <a:p>
            <a:pPr>
              <a:defRPr/>
            </a:pPr>
            <a:r>
              <a:rPr lang="en-US" sz="1200" dirty="0" smtClean="0"/>
              <a:t>Plan your answers</a:t>
            </a:r>
          </a:p>
          <a:p>
            <a:pPr>
              <a:defRPr/>
            </a:pPr>
            <a:endParaRPr lang="en-US" sz="1200" dirty="0"/>
          </a:p>
        </p:txBody>
      </p:sp>
      <p:pic>
        <p:nvPicPr>
          <p:cNvPr id="4" name="~PP1492.WAV">
            <a:hlinkClick r:id="" action="ppaction://media"/>
          </p:cNvPr>
          <p:cNvPicPr>
            <a:picLocks noRot="1" noChangeAspect="1"/>
          </p:cNvPicPr>
          <p:nvPr>
            <a:wavAudioFile r:embed="rId1" name="~PP1492.WAV"/>
          </p:nvPr>
        </p:nvPicPr>
        <p:blipFill>
          <a:blip r:embed="rId3"/>
          <a:stretch>
            <a:fillRect/>
          </a:stretch>
        </p:blipFill>
        <p:spPr>
          <a:xfrm>
            <a:off x="11518900" y="6184900"/>
            <a:ext cx="304800" cy="304800"/>
          </a:xfrm>
          <a:prstGeom prst="rect">
            <a:avLst/>
          </a:prstGeom>
        </p:spPr>
      </p:pic>
    </p:spTree>
  </p:cSld>
  <p:clrMapOvr>
    <a:masterClrMapping/>
  </p:clrMapOvr>
  <p:transition advTm="264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TotalTime>
  <Words>571</Words>
  <Application>Microsoft Office PowerPoint</Application>
  <PresentationFormat>Custom</PresentationFormat>
  <Paragraphs>41</Paragraphs>
  <Slides>4</Slides>
  <Notes>2</Notes>
  <HiddenSlides>0</HiddenSlides>
  <MMClips>3</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What is the study cycle?</vt:lpstr>
      <vt:lpstr>The Study Cycle – Individual Session </vt:lpstr>
      <vt:lpstr>Summary of Effective  Study Habits in the Study Cycle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amilcar@leftclick.co.za</dc:creator>
  <cp:lastModifiedBy>Cecelia Rosa</cp:lastModifiedBy>
  <cp:revision>28</cp:revision>
  <dcterms:created xsi:type="dcterms:W3CDTF">2016-11-23T12:40:31Z</dcterms:created>
  <dcterms:modified xsi:type="dcterms:W3CDTF">2019-06-08T12:56:18Z</dcterms:modified>
</cp:coreProperties>
</file>